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65" r:id="rId2"/>
    <p:sldId id="266" r:id="rId3"/>
    <p:sldId id="267" r:id="rId4"/>
    <p:sldId id="268" r:id="rId5"/>
    <p:sldId id="262" r:id="rId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D2"/>
    <a:srgbClr val="ED1C24"/>
    <a:srgbClr val="EF4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9" autoAdjust="0"/>
    <p:restoredTop sz="87289" autoAdjust="0"/>
  </p:normalViewPr>
  <p:slideViewPr>
    <p:cSldViewPr snapToGrid="0" snapToObjects="1">
      <p:cViewPr varScale="1">
        <p:scale>
          <a:sx n="70" d="100"/>
          <a:sy n="70" d="100"/>
        </p:scale>
        <p:origin x="1172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-2568" y="-12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1BDCE-3E57-4C9F-894B-04C71AB72AEF}" type="datetimeFigureOut">
              <a:rPr lang="zh-TW" altLang="en-US" smtClean="0"/>
              <a:t>2018/7/25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68D9C-AB83-465A-B11C-F096D803B9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6016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68D9C-AB83-465A-B11C-F096D803B9E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5597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68D9C-AB83-465A-B11C-F096D803B9E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6126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68D9C-AB83-465A-B11C-F096D803B9E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8843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68D9C-AB83-465A-B11C-F096D803B9E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3847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68D9C-AB83-465A-B11C-F096D803B9E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4706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3" y="1843805"/>
            <a:ext cx="8105775" cy="2662481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1647825" y="6035773"/>
            <a:ext cx="7727992" cy="454358"/>
            <a:chOff x="1647825" y="6035773"/>
            <a:chExt cx="7727992" cy="454358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2108242" y="6077480"/>
              <a:ext cx="7267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8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8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8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8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825" y="6035773"/>
              <a:ext cx="460417" cy="45435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844" y="1600201"/>
            <a:ext cx="8018313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47" y="6359567"/>
            <a:ext cx="1066968" cy="354242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44" y="6370078"/>
            <a:ext cx="6789798" cy="333221"/>
            <a:chOff x="562844" y="6370078"/>
            <a:chExt cx="6789798" cy="333221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844967" y="6382800"/>
              <a:ext cx="65076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0078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98" y="6356704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446359" y="6369124"/>
            <a:ext cx="6919640" cy="333221"/>
            <a:chOff x="446359" y="6369124"/>
            <a:chExt cx="6919640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728482" y="6381846"/>
              <a:ext cx="6637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59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88" y="343814"/>
            <a:ext cx="4112824" cy="135092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2186377" y="6447071"/>
            <a:ext cx="6551223" cy="333673"/>
            <a:chOff x="3209637" y="6447071"/>
            <a:chExt cx="6551223" cy="333673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3491760" y="6447071"/>
              <a:ext cx="6269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baseline="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637" y="6447523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60" y="274639"/>
            <a:ext cx="801828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60" y="1600201"/>
            <a:ext cx="8018280" cy="45259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3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60" y="6372783"/>
            <a:ext cx="6999083" cy="333221"/>
            <a:chOff x="562860" y="6372783"/>
            <a:chExt cx="6999083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844984" y="6385505"/>
              <a:ext cx="6716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60" y="6372783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06901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685800" y="6369124"/>
            <a:ext cx="6948714" cy="333221"/>
            <a:chOff x="685800" y="6369124"/>
            <a:chExt cx="6948714" cy="333221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967924" y="6381846"/>
              <a:ext cx="66665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97" y="274639"/>
            <a:ext cx="8298205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897" y="1600201"/>
            <a:ext cx="3836708" cy="4525963"/>
          </a:xfrm>
        </p:spPr>
        <p:txBody>
          <a:bodyPr/>
          <a:lstStyle>
            <a:lvl1pPr>
              <a:defRPr sz="2800">
                <a:latin typeface="Raleway" panose="020B0503030101060003" pitchFamily="34" charset="0"/>
              </a:defRPr>
            </a:lvl1pPr>
            <a:lvl2pPr>
              <a:defRPr sz="2400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800">
                <a:latin typeface="Raleway" panose="020B0503030101060003" pitchFamily="34" charset="0"/>
              </a:defRPr>
            </a:lvl4pPr>
            <a:lvl5pPr>
              <a:defRPr sz="1800">
                <a:latin typeface="Raleway" panose="020B05030301010600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502" y="1600201"/>
            <a:ext cx="4038600" cy="4525963"/>
          </a:xfrm>
        </p:spPr>
        <p:txBody>
          <a:bodyPr/>
          <a:lstStyle>
            <a:lvl1pPr>
              <a:defRPr sz="2800">
                <a:latin typeface="Raleway" panose="020B0503030101060003" pitchFamily="34" charset="0"/>
              </a:defRPr>
            </a:lvl1pPr>
            <a:lvl2pPr>
              <a:defRPr sz="2400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800">
                <a:latin typeface="Raleway" panose="020B0503030101060003" pitchFamily="34" charset="0"/>
              </a:defRPr>
            </a:lvl4pPr>
            <a:lvl5pPr>
              <a:defRPr sz="1800">
                <a:latin typeface="Raleway" panose="020B05030301010600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422897" y="6369124"/>
            <a:ext cx="7269674" cy="333221"/>
            <a:chOff x="422897" y="6369124"/>
            <a:chExt cx="7269674" cy="33322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05021" y="6381846"/>
              <a:ext cx="6987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97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241" y="1535113"/>
            <a:ext cx="383829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241" y="2174875"/>
            <a:ext cx="38382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938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93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1"/>
            <a:ext cx="1078471" cy="358060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562844" y="6372781"/>
            <a:ext cx="7107956" cy="333221"/>
            <a:chOff x="562844" y="6372781"/>
            <a:chExt cx="7107956" cy="333221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44968" y="6385503"/>
              <a:ext cx="68258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2781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1"/>
            <a:ext cx="1078471" cy="358060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10887" y="6372781"/>
            <a:ext cx="7130884" cy="333221"/>
            <a:chOff x="510887" y="6372781"/>
            <a:chExt cx="7130884" cy="33322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93011" y="6385503"/>
              <a:ext cx="684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372781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73" y="273049"/>
            <a:ext cx="2797026" cy="1162051"/>
          </a:xfrm>
        </p:spPr>
        <p:txBody>
          <a:bodyPr anchor="b"/>
          <a:lstStyle>
            <a:lvl1pPr algn="l">
              <a:defRPr sz="2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4503" y="273052"/>
            <a:ext cx="5111750" cy="5853113"/>
          </a:xfrm>
        </p:spPr>
        <p:txBody>
          <a:bodyPr/>
          <a:lstStyle>
            <a:lvl1pPr>
              <a:defRPr sz="3200">
                <a:latin typeface="Raleway" panose="020B0503030101060003" pitchFamily="34" charset="0"/>
              </a:defRPr>
            </a:lvl1pPr>
            <a:lvl2pPr>
              <a:defRPr sz="2800">
                <a:latin typeface="Raleway" panose="020B0503030101060003" pitchFamily="34" charset="0"/>
              </a:defRPr>
            </a:lvl2pPr>
            <a:lvl3pPr>
              <a:defRPr sz="2400">
                <a:latin typeface="Raleway" panose="020B0503030101060003" pitchFamily="34" charset="0"/>
              </a:defRPr>
            </a:lvl3pPr>
            <a:lvl4pPr>
              <a:defRPr sz="2000">
                <a:latin typeface="Raleway" panose="020B0503030101060003" pitchFamily="34" charset="0"/>
              </a:defRPr>
            </a:lvl4pPr>
            <a:lvl5pPr>
              <a:defRPr sz="2000">
                <a:latin typeface="Raleway" panose="020B05030301010600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973" y="1435102"/>
            <a:ext cx="2797026" cy="4691063"/>
          </a:xfrm>
        </p:spPr>
        <p:txBody>
          <a:bodyPr/>
          <a:lstStyle>
            <a:lvl1pPr marL="0" indent="0">
              <a:buNone/>
              <a:defRPr sz="1400">
                <a:latin typeface="Raleway" panose="020B05030301010600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563366" y="6369124"/>
            <a:ext cx="7129204" cy="333221"/>
            <a:chOff x="563366" y="6369124"/>
            <a:chExt cx="7129204" cy="33322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845489" y="6381846"/>
              <a:ext cx="68470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66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9"/>
          </a:xfrm>
        </p:spPr>
        <p:txBody>
          <a:bodyPr anchor="b"/>
          <a:lstStyle>
            <a:lvl1pPr algn="l">
              <a:defRPr sz="2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Raleway" panose="020B05030301010600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67338"/>
            <a:ext cx="5486400" cy="804863"/>
          </a:xfrm>
        </p:spPr>
        <p:txBody>
          <a:bodyPr/>
          <a:lstStyle>
            <a:lvl1pPr marL="0" indent="0">
              <a:buNone/>
              <a:defRPr sz="1400">
                <a:latin typeface="Raleway" panose="020B05030301010600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866487" y="6369124"/>
            <a:ext cx="6251203" cy="333221"/>
            <a:chOff x="866487" y="6369124"/>
            <a:chExt cx="6251203" cy="33322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1148611" y="6381846"/>
              <a:ext cx="5969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87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0099D2"/>
          </a:solidFill>
          <a:latin typeface="Raleway" panose="020B0503030101060003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xiaodu@hotline.org.tw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jpg"/><Relationship Id="rId4" Type="http://schemas.openxmlformats.org/officeDocument/2006/relationships/hyperlink" Target="https://hotline.org.tw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Project on HIV </a:t>
            </a:r>
            <a:r>
              <a:rPr lang="en-US" altLang="zh-TW" dirty="0" err="1"/>
              <a:t>Destigmatization</a:t>
            </a:r>
            <a:r>
              <a:rPr lang="en-US" altLang="zh-TW" dirty="0"/>
              <a:t> in the Marriage Equality Movement in Taiwan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5800" y="3886199"/>
            <a:ext cx="7772400" cy="2405543"/>
          </a:xfrm>
        </p:spPr>
        <p:txBody>
          <a:bodyPr>
            <a:normAutofit/>
          </a:bodyPr>
          <a:lstStyle/>
          <a:p>
            <a:r>
              <a:rPr lang="en-US" altLang="zh-TW" sz="2600" dirty="0" err="1">
                <a:solidFill>
                  <a:schemeClr val="tx1"/>
                </a:solidFill>
              </a:rPr>
              <a:t>Sih</a:t>
            </a:r>
            <a:r>
              <a:rPr lang="en-US" altLang="zh-TW" sz="2600" dirty="0">
                <a:solidFill>
                  <a:schemeClr val="tx1"/>
                </a:solidFill>
              </a:rPr>
              <a:t>-Cheng (Sean) Du, </a:t>
            </a:r>
          </a:p>
          <a:p>
            <a:r>
              <a:rPr lang="en-US" altLang="zh-TW" sz="2600" dirty="0" err="1">
                <a:solidFill>
                  <a:schemeClr val="tx1"/>
                </a:solidFill>
              </a:rPr>
              <a:t>Chih</a:t>
            </a:r>
            <a:r>
              <a:rPr lang="en-US" altLang="zh-TW" sz="2600" dirty="0">
                <a:solidFill>
                  <a:schemeClr val="tx1"/>
                </a:solidFill>
              </a:rPr>
              <a:t>-Liu (Leo) Peng, Mei-Ying Juan,</a:t>
            </a:r>
            <a:r>
              <a:rPr lang="zh-TW" altLang="en-US" sz="2600" dirty="0">
                <a:solidFill>
                  <a:schemeClr val="tx1"/>
                </a:solidFill>
              </a:rPr>
              <a:t> </a:t>
            </a:r>
            <a:endParaRPr lang="en-US" altLang="zh-TW" sz="2600" dirty="0">
              <a:solidFill>
                <a:schemeClr val="tx1"/>
              </a:solidFill>
            </a:endParaRPr>
          </a:p>
          <a:p>
            <a:r>
              <a:rPr lang="en-US" altLang="zh-TW" sz="2600" dirty="0">
                <a:solidFill>
                  <a:schemeClr val="tx1"/>
                </a:solidFill>
              </a:rPr>
              <a:t>Chi-Wei Cheng, Chia-Wei Chang, Chia-Wei Hsu</a:t>
            </a:r>
          </a:p>
          <a:p>
            <a:r>
              <a:rPr lang="en-US" altLang="zh-TW" sz="2400" dirty="0">
                <a:solidFill>
                  <a:schemeClr val="tx1"/>
                </a:solidFill>
              </a:rPr>
              <a:t>Taiwan </a:t>
            </a:r>
            <a:r>
              <a:rPr lang="en-US" altLang="zh-TW" sz="2400" dirty="0" err="1">
                <a:solidFill>
                  <a:schemeClr val="tx1"/>
                </a:solidFill>
              </a:rPr>
              <a:t>Tongzhi</a:t>
            </a:r>
            <a:r>
              <a:rPr lang="en-US" altLang="zh-TW" sz="2400" dirty="0">
                <a:solidFill>
                  <a:schemeClr val="tx1"/>
                </a:solidFill>
              </a:rPr>
              <a:t> (LGBTQ+) Hotline Association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37" y="5326513"/>
            <a:ext cx="6065526" cy="161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3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Background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28" y="1266528"/>
            <a:ext cx="3439711" cy="485963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71" y="16868"/>
            <a:ext cx="1459078" cy="146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9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71" y="16868"/>
            <a:ext cx="1459078" cy="14602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Description and Lesson Learned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63" y="1600200"/>
            <a:ext cx="6033674" cy="4525963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63" y="1591694"/>
            <a:ext cx="6032657" cy="45252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t="12184" r="7469" b="5768"/>
          <a:stretch/>
        </p:blipFill>
        <p:spPr>
          <a:xfrm>
            <a:off x="737285" y="1376559"/>
            <a:ext cx="7668412" cy="474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1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Conclusion / Next steps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22897" y="1801369"/>
            <a:ext cx="3836708" cy="4525963"/>
          </a:xfrm>
        </p:spPr>
        <p:txBody>
          <a:bodyPr>
            <a:normAutofit/>
          </a:bodyPr>
          <a:lstStyle/>
          <a:p>
            <a:r>
              <a:rPr lang="en-US" altLang="zh-TW" sz="3000" dirty="0" smtClean="0"/>
              <a:t>Adult </a:t>
            </a:r>
            <a:r>
              <a:rPr lang="en-US" altLang="zh-TW" sz="3000" dirty="0" smtClean="0"/>
              <a:t>education</a:t>
            </a:r>
          </a:p>
          <a:p>
            <a:endParaRPr lang="en-US" altLang="zh-TW" sz="3000" dirty="0" smtClean="0"/>
          </a:p>
          <a:p>
            <a:r>
              <a:rPr lang="en-US" altLang="zh-TW" sz="3000" dirty="0" smtClean="0"/>
              <a:t>Solidarity of different movements</a:t>
            </a:r>
          </a:p>
          <a:p>
            <a:endParaRPr lang="en-US" altLang="zh-TW" sz="3000" dirty="0" smtClean="0"/>
          </a:p>
          <a:p>
            <a:r>
              <a:rPr lang="en-US" altLang="zh-TW" sz="3000" dirty="0" smtClean="0"/>
              <a:t>Infographics </a:t>
            </a:r>
            <a:r>
              <a:rPr lang="en-US" altLang="zh-TW" sz="3000" dirty="0" smtClean="0"/>
              <a:t>and new technology</a:t>
            </a:r>
            <a:endParaRPr lang="en-US" altLang="zh-TW" sz="3000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43" y="1975423"/>
            <a:ext cx="4757056" cy="3250655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71" y="16868"/>
            <a:ext cx="1459078" cy="146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3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/>
              <a:t>This project has no conflict of interest.</a:t>
            </a:r>
          </a:p>
          <a:p>
            <a:endParaRPr lang="en-US" sz="3000" dirty="0"/>
          </a:p>
          <a:p>
            <a:pPr marL="0" indent="0">
              <a:buNone/>
            </a:pPr>
            <a:r>
              <a:rPr lang="en-US" sz="3000" dirty="0" err="1"/>
              <a:t>Sih</a:t>
            </a:r>
            <a:r>
              <a:rPr lang="en-US" sz="3000" dirty="0"/>
              <a:t>-Cheng (Sean) Du</a:t>
            </a:r>
          </a:p>
          <a:p>
            <a:pPr marL="0" indent="0">
              <a:buNone/>
            </a:pPr>
            <a:r>
              <a:rPr lang="en-US" sz="3000" dirty="0"/>
              <a:t>Taiwan </a:t>
            </a:r>
            <a:r>
              <a:rPr lang="en-US" sz="3000" dirty="0" err="1"/>
              <a:t>Tongzhi</a:t>
            </a:r>
            <a:r>
              <a:rPr lang="en-US" sz="3000" dirty="0"/>
              <a:t> (LGBTQ+) Hotline Association</a:t>
            </a:r>
          </a:p>
          <a:p>
            <a:r>
              <a:rPr lang="en-US" sz="3000" dirty="0"/>
              <a:t>E-mail: </a:t>
            </a:r>
            <a:r>
              <a:rPr lang="en-US" sz="3000" dirty="0">
                <a:hlinkClick r:id="rId3"/>
              </a:rPr>
              <a:t>xiaodu@hotline.org.tw</a:t>
            </a:r>
            <a:endParaRPr lang="en-US" sz="3000" dirty="0"/>
          </a:p>
          <a:p>
            <a:r>
              <a:rPr lang="en-US" sz="3000" dirty="0"/>
              <a:t>Web: </a:t>
            </a:r>
            <a:r>
              <a:rPr lang="en-US" sz="3000" dirty="0">
                <a:hlinkClick r:id="rId4"/>
              </a:rPr>
              <a:t>https://hotline.org.tw</a:t>
            </a:r>
            <a:endParaRPr lang="en-US" sz="3000" dirty="0"/>
          </a:p>
          <a:p>
            <a:r>
              <a:rPr lang="en-US" sz="3000" dirty="0"/>
              <a:t>FB: </a:t>
            </a:r>
            <a:r>
              <a:rPr lang="en-US" sz="3000" dirty="0" err="1"/>
              <a:t>TaiwanHotline</a:t>
            </a:r>
            <a:endParaRPr lang="en-US" sz="3000" dirty="0"/>
          </a:p>
          <a:p>
            <a:endParaRPr lang="en-US" sz="30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71" y="16868"/>
            <a:ext cx="1459078" cy="146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3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6255</TotalTime>
  <Words>98</Words>
  <Application>Microsoft Office PowerPoint</Application>
  <PresentationFormat>如螢幕大小 (4:3)</PresentationFormat>
  <Paragraphs>26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1" baseType="lpstr">
      <vt:lpstr>Raleway</vt:lpstr>
      <vt:lpstr>Roboto</vt:lpstr>
      <vt:lpstr>新細明體</vt:lpstr>
      <vt:lpstr>Arial</vt:lpstr>
      <vt:lpstr>Calibri</vt:lpstr>
      <vt:lpstr>AIDS 2016_Template</vt:lpstr>
      <vt:lpstr>Project on HIV Destigmatization in the Marriage Equality Movement in Taiwan</vt:lpstr>
      <vt:lpstr>Background</vt:lpstr>
      <vt:lpstr>Description and Lesson Learned</vt:lpstr>
      <vt:lpstr>Conclusion / Next steps</vt:lpstr>
      <vt:lpstr>Thank you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Hotline</cp:lastModifiedBy>
  <cp:revision>64</cp:revision>
  <cp:lastPrinted>2017-01-16T15:31:13Z</cp:lastPrinted>
  <dcterms:created xsi:type="dcterms:W3CDTF">2017-01-13T09:09:35Z</dcterms:created>
  <dcterms:modified xsi:type="dcterms:W3CDTF">2018-07-25T15:55:13Z</dcterms:modified>
</cp:coreProperties>
</file>